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71" r:id="rId6"/>
    <p:sldId id="272" r:id="rId7"/>
    <p:sldId id="277" r:id="rId8"/>
    <p:sldId id="273" r:id="rId9"/>
    <p:sldId id="276" r:id="rId10"/>
    <p:sldId id="275" r:id="rId11"/>
    <p:sldId id="258" r:id="rId12"/>
    <p:sldId id="267" r:id="rId13"/>
    <p:sldId id="278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B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3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CF68BC-C0C1-4740-B1BC-01AF8EFFB980}" type="datetimeFigureOut">
              <a:rPr lang="en-US" smtClean="0"/>
              <a:t>5/7/2024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E82FD2-F864-2E4E-ACF0-2DBC196A7066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42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2AF3450-104B-47D0-B01B-DC08566F9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86175" y="0"/>
            <a:ext cx="8505825" cy="6858000"/>
          </a:xfrm>
          <a:custGeom>
            <a:avLst/>
            <a:gdLst>
              <a:gd name="connsiteX0" fmla="*/ 1701752 w 8505825"/>
              <a:gd name="connsiteY0" fmla="*/ 0 h 6858000"/>
              <a:gd name="connsiteX1" fmla="*/ 8505825 w 8505825"/>
              <a:gd name="connsiteY1" fmla="*/ 0 h 6858000"/>
              <a:gd name="connsiteX2" fmla="*/ 8505825 w 8505825"/>
              <a:gd name="connsiteY2" fmla="*/ 6858000 h 6858000"/>
              <a:gd name="connsiteX3" fmla="*/ 0 w 8505825"/>
              <a:gd name="connsiteY3" fmla="*/ 6858000 h 6858000"/>
              <a:gd name="connsiteX4" fmla="*/ 0 w 8505825"/>
              <a:gd name="connsiteY4" fmla="*/ 68373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05825" h="6858000">
                <a:moveTo>
                  <a:pt x="1701752" y="0"/>
                </a:moveTo>
                <a:lnTo>
                  <a:pt x="8505825" y="0"/>
                </a:lnTo>
                <a:lnTo>
                  <a:pt x="8505825" y="6858000"/>
                </a:lnTo>
                <a:lnTo>
                  <a:pt x="0" y="6858000"/>
                </a:lnTo>
                <a:lnTo>
                  <a:pt x="0" y="683739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3C4921B-870F-DA4B-99FE-526B47FAF5FF}"/>
              </a:ext>
            </a:extLst>
          </p:cNvPr>
          <p:cNvCxnSpPr/>
          <p:nvPr userDrawn="1"/>
        </p:nvCxnSpPr>
        <p:spPr>
          <a:xfrm flipH="1">
            <a:off x="3510116" y="0"/>
            <a:ext cx="1533832" cy="6091084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3C217E0E-2C1A-4D03-BC55-D7D6609B8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683" y="879635"/>
            <a:ext cx="7659486" cy="1198178"/>
          </a:xfrm>
          <a:custGeom>
            <a:avLst/>
            <a:gdLst>
              <a:gd name="connsiteX0" fmla="*/ 0 w 7659486"/>
              <a:gd name="connsiteY0" fmla="*/ 0 h 1198178"/>
              <a:gd name="connsiteX1" fmla="*/ 7659486 w 7659486"/>
              <a:gd name="connsiteY1" fmla="*/ 0 h 1198178"/>
              <a:gd name="connsiteX2" fmla="*/ 7355455 w 7659486"/>
              <a:gd name="connsiteY2" fmla="*/ 1198178 h 1198178"/>
              <a:gd name="connsiteX3" fmla="*/ 0 w 7659486"/>
              <a:gd name="connsiteY3" fmla="*/ 1198178 h 1198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59486" h="1198178">
                <a:moveTo>
                  <a:pt x="0" y="0"/>
                </a:moveTo>
                <a:lnTo>
                  <a:pt x="7659486" y="0"/>
                </a:lnTo>
                <a:lnTo>
                  <a:pt x="7355455" y="1198178"/>
                </a:lnTo>
                <a:lnTo>
                  <a:pt x="0" y="119817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320040">
            <a:noAutofit/>
          </a:bodyPr>
          <a:lstStyle>
            <a:lvl1pPr>
              <a:defRPr sz="4000" cap="all" spc="3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6016" y="2551819"/>
            <a:ext cx="2952599" cy="1781642"/>
          </a:xfrm>
        </p:spPr>
        <p:txBody>
          <a:bodyPr>
            <a:normAutofit/>
          </a:bodyPr>
          <a:lstStyle>
            <a:lvl1pPr marL="0" indent="0" algn="l">
              <a:buNone/>
              <a:defRPr sz="2000" spc="140" baseline="0">
                <a:solidFill>
                  <a:schemeClr val="tx2"/>
                </a:solidFill>
                <a:latin typeface="Tw Cen MT" panose="020B06020201040206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A4486D74-B37B-F546-968B-4AC3E7616DD3}" type="datetime1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294A09A9-5501-47C1-A89A-A340965A2BE2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B46AC40-4848-C146-B8DE-C805F662DC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016" y="983785"/>
            <a:ext cx="8447439" cy="1074828"/>
          </a:xfrm>
        </p:spPr>
        <p:txBody>
          <a:bodyPr>
            <a:normAutofit/>
          </a:bodyPr>
          <a:lstStyle>
            <a:lvl1pPr>
              <a:defRPr sz="4000" spc="300">
                <a:solidFill>
                  <a:schemeClr val="tx2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9666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4C3CA-7962-4B8E-8004-FBD88F0E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B1597006-230C-EE41-ACD1-3FF8D7F2D9A3}" type="datetime1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53114" y="6356350"/>
            <a:ext cx="2188029" cy="365125"/>
          </a:xfrm>
        </p:spPr>
        <p:txBody>
          <a:bodyPr/>
          <a:lstStyle>
            <a:lvl1pPr algn="r">
              <a:defRPr sz="1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FE6242-19BA-2847-9959-30D6F0E27035}"/>
              </a:ext>
            </a:extLst>
          </p:cNvPr>
          <p:cNvCxnSpPr/>
          <p:nvPr userDrawn="1"/>
        </p:nvCxnSpPr>
        <p:spPr>
          <a:xfrm flipH="1">
            <a:off x="6333066" y="0"/>
            <a:ext cx="1533832" cy="6091084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715A3155-E4BF-478C-8D90-C66F5EB274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683" y="879636"/>
            <a:ext cx="6192892" cy="1198179"/>
          </a:xfrm>
          <a:custGeom>
            <a:avLst/>
            <a:gdLst>
              <a:gd name="connsiteX0" fmla="*/ 0 w 6192892"/>
              <a:gd name="connsiteY0" fmla="*/ 0 h 1198179"/>
              <a:gd name="connsiteX1" fmla="*/ 6192892 w 6192892"/>
              <a:gd name="connsiteY1" fmla="*/ 0 h 1198179"/>
              <a:gd name="connsiteX2" fmla="*/ 5947075 w 6192892"/>
              <a:gd name="connsiteY2" fmla="*/ 1198179 h 1198179"/>
              <a:gd name="connsiteX3" fmla="*/ 0 w 6192892"/>
              <a:gd name="connsiteY3" fmla="*/ 1198179 h 1198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92892" h="1198179">
                <a:moveTo>
                  <a:pt x="0" y="0"/>
                </a:moveTo>
                <a:lnTo>
                  <a:pt x="6192892" y="0"/>
                </a:lnTo>
                <a:lnTo>
                  <a:pt x="5947075" y="1198179"/>
                </a:lnTo>
                <a:lnTo>
                  <a:pt x="0" y="119817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228600" anchor="ctr">
            <a:noAutofit/>
          </a:bodyPr>
          <a:lstStyle>
            <a:lvl1pPr algn="l">
              <a:lnSpc>
                <a:spcPct val="100000"/>
              </a:lnSpc>
              <a:defRPr sz="4000" cap="all" spc="300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DF23CDC-9A9D-5247-AD71-0A10D94BD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6016" y="2551819"/>
            <a:ext cx="4413068" cy="3539265"/>
          </a:xfrm>
        </p:spPr>
        <p:txBody>
          <a:bodyPr>
            <a:normAutofit/>
          </a:bodyPr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000" spc="140" baseline="0">
                <a:solidFill>
                  <a:schemeClr val="tx2"/>
                </a:solidFill>
                <a:latin typeface="Tw Cen MT" panose="020B06020201040206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DA38E85-9448-450D-A4ED-FFA79C7100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61342" y="0"/>
            <a:ext cx="5730658" cy="6858000"/>
          </a:xfrm>
          <a:custGeom>
            <a:avLst/>
            <a:gdLst>
              <a:gd name="connsiteX0" fmla="*/ 1688746 w 5730658"/>
              <a:gd name="connsiteY0" fmla="*/ 0 h 6858000"/>
              <a:gd name="connsiteX1" fmla="*/ 5730658 w 5730658"/>
              <a:gd name="connsiteY1" fmla="*/ 0 h 6858000"/>
              <a:gd name="connsiteX2" fmla="*/ 5730658 w 5730658"/>
              <a:gd name="connsiteY2" fmla="*/ 6858000 h 6858000"/>
              <a:gd name="connsiteX3" fmla="*/ 31751 w 5730658"/>
              <a:gd name="connsiteY3" fmla="*/ 6858000 h 6858000"/>
              <a:gd name="connsiteX4" fmla="*/ 31751 w 5730658"/>
              <a:gd name="connsiteY4" fmla="*/ 6857688 h 6858000"/>
              <a:gd name="connsiteX5" fmla="*/ 0 w 5730658"/>
              <a:gd name="connsiteY5" fmla="*/ 6857932 h 6858000"/>
              <a:gd name="connsiteX6" fmla="*/ 31751 w 5730658"/>
              <a:gd name="connsiteY6" fmla="*/ 6729501 h 6858000"/>
              <a:gd name="connsiteX7" fmla="*/ 31751 w 5730658"/>
              <a:gd name="connsiteY7" fmla="*/ 6681788 h 6858000"/>
              <a:gd name="connsiteX8" fmla="*/ 43547 w 5730658"/>
              <a:gd name="connsiteY8" fmla="*/ 6681788 h 6858000"/>
              <a:gd name="connsiteX9" fmla="*/ 1688746 w 5730658"/>
              <a:gd name="connsiteY9" fmla="*/ 27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30658" h="6858000">
                <a:moveTo>
                  <a:pt x="1688746" y="0"/>
                </a:moveTo>
                <a:lnTo>
                  <a:pt x="5730658" y="0"/>
                </a:lnTo>
                <a:lnTo>
                  <a:pt x="5730658" y="6858000"/>
                </a:lnTo>
                <a:lnTo>
                  <a:pt x="31751" y="6858000"/>
                </a:lnTo>
                <a:lnTo>
                  <a:pt x="31751" y="6857688"/>
                </a:lnTo>
                <a:lnTo>
                  <a:pt x="0" y="6857932"/>
                </a:lnTo>
                <a:lnTo>
                  <a:pt x="31751" y="6729501"/>
                </a:lnTo>
                <a:lnTo>
                  <a:pt x="31751" y="6681788"/>
                </a:lnTo>
                <a:lnTo>
                  <a:pt x="43547" y="6681788"/>
                </a:lnTo>
                <a:lnTo>
                  <a:pt x="1688746" y="2705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0F72571D-58D5-4367-9E7E-94A5A5D795B8}"/>
              </a:ext>
            </a:extLst>
          </p:cNvPr>
          <p:cNvSpPr/>
          <p:nvPr userDrawn="1"/>
        </p:nvSpPr>
        <p:spPr>
          <a:xfrm>
            <a:off x="693682" y="2286000"/>
            <a:ext cx="11498318" cy="34163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ACD184E7-842E-4CDA-8022-CFE5CEA0DBE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8534400" cy="6858000"/>
          </a:xfrm>
          <a:custGeom>
            <a:avLst/>
            <a:gdLst>
              <a:gd name="connsiteX0" fmla="*/ 0 w 8534400"/>
              <a:gd name="connsiteY0" fmla="*/ 0 h 6858000"/>
              <a:gd name="connsiteX1" fmla="*/ 6827520 w 8534400"/>
              <a:gd name="connsiteY1" fmla="*/ 0 h 6858000"/>
              <a:gd name="connsiteX2" fmla="*/ 7396480 w 8534400"/>
              <a:gd name="connsiteY2" fmla="*/ 2286000 h 6858000"/>
              <a:gd name="connsiteX3" fmla="*/ 693682 w 8534400"/>
              <a:gd name="connsiteY3" fmla="*/ 2286000 h 6858000"/>
              <a:gd name="connsiteX4" fmla="*/ 693682 w 8534400"/>
              <a:gd name="connsiteY4" fmla="*/ 5702300 h 6858000"/>
              <a:gd name="connsiteX5" fmla="*/ 8246759 w 8534400"/>
              <a:gd name="connsiteY5" fmla="*/ 5702300 h 6858000"/>
              <a:gd name="connsiteX6" fmla="*/ 8534400 w 8534400"/>
              <a:gd name="connsiteY6" fmla="*/ 6858000 h 6858000"/>
              <a:gd name="connsiteX7" fmla="*/ 0 w 85344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34400" h="6858000">
                <a:moveTo>
                  <a:pt x="0" y="0"/>
                </a:moveTo>
                <a:lnTo>
                  <a:pt x="6827520" y="0"/>
                </a:lnTo>
                <a:lnTo>
                  <a:pt x="7396480" y="2286000"/>
                </a:lnTo>
                <a:lnTo>
                  <a:pt x="693682" y="2286000"/>
                </a:lnTo>
                <a:lnTo>
                  <a:pt x="693682" y="5702300"/>
                </a:lnTo>
                <a:lnTo>
                  <a:pt x="8246759" y="5702300"/>
                </a:lnTo>
                <a:lnTo>
                  <a:pt x="8534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4C3CA-7962-4B8E-8004-FBD88F0E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B1597006-230C-EE41-ACD1-3FF8D7F2D9A3}" type="datetime1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294A09A9-5501-47C1-A89A-A340965A2BE2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650A3-C37B-8949-AAFB-1CA610A432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61069" y="2654299"/>
            <a:ext cx="3165475" cy="270510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cap="all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0" indent="0">
              <a:lnSpc>
                <a:spcPct val="9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2pPr>
            <a:lvl3pPr marL="914400" indent="0">
              <a:lnSpc>
                <a:spcPct val="10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3pPr>
            <a:lvl4pPr marL="1371600" indent="0">
              <a:lnSpc>
                <a:spcPct val="10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4pPr>
            <a:lvl5pPr marL="1828800" indent="0">
              <a:lnSpc>
                <a:spcPct val="10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6823CE96-7B45-0E4E-8DD2-AAE6F7DB97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15132" y="2654299"/>
            <a:ext cx="3165475" cy="270510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cap="all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0" indent="0">
              <a:lnSpc>
                <a:spcPct val="9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2pPr>
            <a:lvl3pPr marL="914400" indent="0">
              <a:lnSpc>
                <a:spcPct val="10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3pPr>
            <a:lvl4pPr marL="1371600" indent="0">
              <a:lnSpc>
                <a:spcPct val="10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4pPr>
            <a:lvl5pPr marL="1828800" indent="0">
              <a:lnSpc>
                <a:spcPct val="10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7F451F20-9248-594B-8CD5-3442A64513D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9032" y="2654299"/>
            <a:ext cx="3165475" cy="270510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cap="all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0" indent="0">
              <a:lnSpc>
                <a:spcPct val="9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2pPr>
            <a:lvl3pPr marL="914400" indent="0">
              <a:lnSpc>
                <a:spcPct val="10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3pPr>
            <a:lvl4pPr marL="1371600" indent="0">
              <a:lnSpc>
                <a:spcPct val="10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4pPr>
            <a:lvl5pPr marL="1828800" indent="0">
              <a:lnSpc>
                <a:spcPct val="100000"/>
              </a:lnSpc>
              <a:spcBef>
                <a:spcPts val="1000"/>
              </a:spcBef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2008AA3-BEDF-CE40-9D94-F5875454E799}"/>
              </a:ext>
            </a:extLst>
          </p:cNvPr>
          <p:cNvCxnSpPr>
            <a:cxnSpLocks/>
          </p:cNvCxnSpPr>
          <p:nvPr userDrawn="1"/>
        </p:nvCxnSpPr>
        <p:spPr>
          <a:xfrm>
            <a:off x="7108236" y="0"/>
            <a:ext cx="1533832" cy="6091084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9">
            <a:extLst>
              <a:ext uri="{FF2B5EF4-FFF2-40B4-BE49-F238E27FC236}">
                <a16:creationId xmlns:a16="http://schemas.microsoft.com/office/drawing/2014/main" id="{028065BE-52F2-4F89-82A3-E5DA80527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684" y="879636"/>
            <a:ext cx="6294727" cy="1206888"/>
          </a:xfrm>
          <a:custGeom>
            <a:avLst/>
            <a:gdLst>
              <a:gd name="connsiteX0" fmla="*/ 5986630 w 6294727"/>
              <a:gd name="connsiteY0" fmla="*/ 0 h 1206888"/>
              <a:gd name="connsiteX1" fmla="*/ 6294727 w 6294727"/>
              <a:gd name="connsiteY1" fmla="*/ 1206888 h 1206888"/>
              <a:gd name="connsiteX2" fmla="*/ 0 w 6294727"/>
              <a:gd name="connsiteY2" fmla="*/ 1206888 h 1206888"/>
              <a:gd name="connsiteX3" fmla="*/ 0 w 6294727"/>
              <a:gd name="connsiteY3" fmla="*/ 8709 h 1206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94727" h="1206888">
                <a:moveTo>
                  <a:pt x="5986630" y="0"/>
                </a:moveTo>
                <a:lnTo>
                  <a:pt x="6294727" y="1206888"/>
                </a:lnTo>
                <a:lnTo>
                  <a:pt x="0" y="1206888"/>
                </a:lnTo>
                <a:lnTo>
                  <a:pt x="0" y="870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algn="l">
              <a:defRPr sz="4000" cap="all" spc="300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027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A6943C0-A7A3-4C4C-BEB2-9176DE8630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81047" y="0"/>
            <a:ext cx="8510952" cy="6858000"/>
          </a:xfrm>
          <a:custGeom>
            <a:avLst/>
            <a:gdLst>
              <a:gd name="connsiteX0" fmla="*/ 1706880 w 8510952"/>
              <a:gd name="connsiteY0" fmla="*/ 0 h 6858000"/>
              <a:gd name="connsiteX1" fmla="*/ 8510952 w 8510952"/>
              <a:gd name="connsiteY1" fmla="*/ 0 h 6858000"/>
              <a:gd name="connsiteX2" fmla="*/ 8510952 w 8510952"/>
              <a:gd name="connsiteY2" fmla="*/ 6858000 h 6858000"/>
              <a:gd name="connsiteX3" fmla="*/ 0 w 8510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10952" h="6858000">
                <a:moveTo>
                  <a:pt x="1706880" y="0"/>
                </a:moveTo>
                <a:lnTo>
                  <a:pt x="8510952" y="0"/>
                </a:lnTo>
                <a:lnTo>
                  <a:pt x="851095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04F3C93-C085-8A47-9A2A-6AD3F3D69F4E}"/>
              </a:ext>
            </a:extLst>
          </p:cNvPr>
          <p:cNvCxnSpPr/>
          <p:nvPr userDrawn="1"/>
        </p:nvCxnSpPr>
        <p:spPr>
          <a:xfrm flipH="1">
            <a:off x="3510116" y="0"/>
            <a:ext cx="1533832" cy="6091084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0">
            <a:extLst>
              <a:ext uri="{FF2B5EF4-FFF2-40B4-BE49-F238E27FC236}">
                <a16:creationId xmlns:a16="http://schemas.microsoft.com/office/drawing/2014/main" id="{941283B3-F5BE-4FDF-829D-D1BE17F716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683" y="879635"/>
            <a:ext cx="6192892" cy="1198179"/>
          </a:xfrm>
          <a:custGeom>
            <a:avLst/>
            <a:gdLst>
              <a:gd name="connsiteX0" fmla="*/ 0 w 6192892"/>
              <a:gd name="connsiteY0" fmla="*/ 0 h 1198179"/>
              <a:gd name="connsiteX1" fmla="*/ 6192892 w 6192892"/>
              <a:gd name="connsiteY1" fmla="*/ 0 h 1198179"/>
              <a:gd name="connsiteX2" fmla="*/ 5947075 w 6192892"/>
              <a:gd name="connsiteY2" fmla="*/ 1198179 h 1198179"/>
              <a:gd name="connsiteX3" fmla="*/ 0 w 6192892"/>
              <a:gd name="connsiteY3" fmla="*/ 1198179 h 1198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92892" h="1198179">
                <a:moveTo>
                  <a:pt x="0" y="0"/>
                </a:moveTo>
                <a:lnTo>
                  <a:pt x="6192892" y="0"/>
                </a:lnTo>
                <a:lnTo>
                  <a:pt x="5947075" y="1198179"/>
                </a:lnTo>
                <a:lnTo>
                  <a:pt x="0" y="119817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320040" anchor="ctr">
            <a:noAutofit/>
          </a:bodyPr>
          <a:lstStyle>
            <a:lvl1pPr algn="l">
              <a:defRPr sz="4000" cap="all" spc="300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41A16B-3688-D842-92F4-5D2C28115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6016" y="2551819"/>
            <a:ext cx="2952599" cy="3539265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spc="140" baseline="0">
                <a:solidFill>
                  <a:schemeClr val="tx2"/>
                </a:solidFill>
                <a:latin typeface="Tw Cen MT" panose="020B06020201040206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19933E8-EEFC-754B-93AE-557EFF8A79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730829" cy="365125"/>
          </a:xfrm>
        </p:spPr>
        <p:txBody>
          <a:bodyPr/>
          <a:lstStyle>
            <a:lvl1pPr>
              <a:defRPr sz="1000"/>
            </a:lvl1pPr>
          </a:lstStyle>
          <a:p>
            <a:fld id="{95937ADF-F9E1-BA4B-9DD9-49C1B8F55FAB}" type="datetime1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21EDEC1-EB5D-6C48-A2AB-048088167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33BD7B8-5805-4D48-B17D-88E5EE750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1342" y="6356350"/>
            <a:ext cx="1539658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D6AC9F3-6F32-409B-A3B1-EEF36BA066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534400" cy="6858000"/>
          </a:xfrm>
          <a:custGeom>
            <a:avLst/>
            <a:gdLst>
              <a:gd name="connsiteX0" fmla="*/ 0 w 8534400"/>
              <a:gd name="connsiteY0" fmla="*/ 0 h 6858000"/>
              <a:gd name="connsiteX1" fmla="*/ 6827520 w 8534400"/>
              <a:gd name="connsiteY1" fmla="*/ 0 h 6858000"/>
              <a:gd name="connsiteX2" fmla="*/ 7070048 w 8534400"/>
              <a:gd name="connsiteY2" fmla="*/ 974442 h 6858000"/>
              <a:gd name="connsiteX3" fmla="*/ 5680814 w 8534400"/>
              <a:gd name="connsiteY3" fmla="*/ 974442 h 6858000"/>
              <a:gd name="connsiteX4" fmla="*/ 5680814 w 8534400"/>
              <a:gd name="connsiteY4" fmla="*/ 5758652 h 6858000"/>
              <a:gd name="connsiteX5" fmla="*/ 8260785 w 8534400"/>
              <a:gd name="connsiteY5" fmla="*/ 5758652 h 6858000"/>
              <a:gd name="connsiteX6" fmla="*/ 8534400 w 8534400"/>
              <a:gd name="connsiteY6" fmla="*/ 6858000 h 6858000"/>
              <a:gd name="connsiteX7" fmla="*/ 0 w 85344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34400" h="6858000">
                <a:moveTo>
                  <a:pt x="0" y="0"/>
                </a:moveTo>
                <a:lnTo>
                  <a:pt x="6827520" y="0"/>
                </a:lnTo>
                <a:lnTo>
                  <a:pt x="7070048" y="974442"/>
                </a:lnTo>
                <a:lnTo>
                  <a:pt x="5680814" y="974442"/>
                </a:lnTo>
                <a:lnTo>
                  <a:pt x="5680814" y="5758652"/>
                </a:lnTo>
                <a:lnTo>
                  <a:pt x="8260785" y="5758652"/>
                </a:lnTo>
                <a:lnTo>
                  <a:pt x="8534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6FF020-BB93-4C6C-B3ED-8326D424097A}"/>
              </a:ext>
            </a:extLst>
          </p:cNvPr>
          <p:cNvSpPr/>
          <p:nvPr userDrawn="1"/>
        </p:nvSpPr>
        <p:spPr>
          <a:xfrm>
            <a:off x="5680814" y="974442"/>
            <a:ext cx="5228191" cy="478421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942173C-2B01-804E-85FB-4D68140D4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106424"/>
            <a:ext cx="4446062" cy="916644"/>
          </a:xfrm>
        </p:spPr>
        <p:txBody>
          <a:bodyPr anchor="b">
            <a:noAutofit/>
          </a:bodyPr>
          <a:lstStyle>
            <a:lvl1pPr algn="l">
              <a:defRPr sz="4000" cap="all" spc="300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41A16B-3688-D842-92F4-5D2C28115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075245"/>
            <a:ext cx="4446062" cy="3295405"/>
          </a:xfrm>
        </p:spPr>
        <p:txBody>
          <a:bodyPr>
            <a:normAutofit/>
          </a:bodyPr>
          <a:lstStyle>
            <a:lvl1pPr marL="0" indent="0" algn="l">
              <a:lnSpc>
                <a:spcPct val="125000"/>
              </a:lnSpc>
              <a:buNone/>
              <a:defRPr sz="1800" spc="14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04F3C93-C085-8A47-9A2A-6AD3F3D69F4E}"/>
              </a:ext>
            </a:extLst>
          </p:cNvPr>
          <p:cNvCxnSpPr>
            <a:cxnSpLocks/>
          </p:cNvCxnSpPr>
          <p:nvPr userDrawn="1"/>
        </p:nvCxnSpPr>
        <p:spPr>
          <a:xfrm>
            <a:off x="7108236" y="0"/>
            <a:ext cx="1533832" cy="6091084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19933E8-EEFC-754B-93AE-557EFF8A79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730829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10B419B9-5288-FE4A-9F37-54AAEB8CA389}" type="datetime1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21EDEC1-EB5D-6C48-A2AB-048088167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33BD7B8-5805-4D48-B17D-88E5EE750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1342" y="6356350"/>
            <a:ext cx="1539658" cy="365125"/>
          </a:xfrm>
        </p:spPr>
        <p:txBody>
          <a:bodyPr/>
          <a:lstStyle>
            <a:lvl1pPr>
              <a:defRPr sz="1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00B690-D495-014F-8F60-C8152AD122A2}"/>
              </a:ext>
            </a:extLst>
          </p:cNvPr>
          <p:cNvSpPr/>
          <p:nvPr userDrawn="1"/>
        </p:nvSpPr>
        <p:spPr>
          <a:xfrm>
            <a:off x="11504428" y="382772"/>
            <a:ext cx="382772" cy="3827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D3DB60-9D00-2B4C-A1B6-A76F20998922}"/>
              </a:ext>
            </a:extLst>
          </p:cNvPr>
          <p:cNvSpPr/>
          <p:nvPr userDrawn="1"/>
        </p:nvSpPr>
        <p:spPr>
          <a:xfrm>
            <a:off x="11504428" y="974442"/>
            <a:ext cx="382772" cy="3827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B7F1F1-6439-8D45-8BCD-B68DB64CEDC1}"/>
              </a:ext>
            </a:extLst>
          </p:cNvPr>
          <p:cNvSpPr/>
          <p:nvPr userDrawn="1"/>
        </p:nvSpPr>
        <p:spPr>
          <a:xfrm>
            <a:off x="11504428" y="1566113"/>
            <a:ext cx="382772" cy="3827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870777-57CE-7A40-BCBA-E189F67DF446}"/>
              </a:ext>
            </a:extLst>
          </p:cNvPr>
          <p:cNvSpPr/>
          <p:nvPr userDrawn="1"/>
        </p:nvSpPr>
        <p:spPr>
          <a:xfrm>
            <a:off x="11504428" y="2157783"/>
            <a:ext cx="382772" cy="3827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332DFE-5DF9-9744-86D5-7CE052E088CE}"/>
              </a:ext>
            </a:extLst>
          </p:cNvPr>
          <p:cNvSpPr/>
          <p:nvPr userDrawn="1"/>
        </p:nvSpPr>
        <p:spPr>
          <a:xfrm>
            <a:off x="11504428" y="2755481"/>
            <a:ext cx="382772" cy="38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699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469568F-F17C-4C3C-9A6F-ED292B601115}"/>
              </a:ext>
            </a:extLst>
          </p:cNvPr>
          <p:cNvSpPr/>
          <p:nvPr userDrawn="1"/>
        </p:nvSpPr>
        <p:spPr>
          <a:xfrm>
            <a:off x="2043953" y="2205318"/>
            <a:ext cx="8104094" cy="23128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2459DEE-E152-47DA-8D52-C9681014B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2043953 w 12192000"/>
              <a:gd name="connsiteY0" fmla="*/ 2205318 h 6858000"/>
              <a:gd name="connsiteX1" fmla="*/ 2043953 w 12192000"/>
              <a:gd name="connsiteY1" fmla="*/ 4518212 h 6858000"/>
              <a:gd name="connsiteX2" fmla="*/ 10148047 w 12192000"/>
              <a:gd name="connsiteY2" fmla="*/ 4518212 h 6858000"/>
              <a:gd name="connsiteX3" fmla="*/ 10148047 w 12192000"/>
              <a:gd name="connsiteY3" fmla="*/ 2205318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2043953" y="2205318"/>
                </a:moveTo>
                <a:lnTo>
                  <a:pt x="2043953" y="4518212"/>
                </a:lnTo>
                <a:lnTo>
                  <a:pt x="10148047" y="4518212"/>
                </a:lnTo>
                <a:lnTo>
                  <a:pt x="10148047" y="22053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2050" y="2665037"/>
            <a:ext cx="7327900" cy="902916"/>
          </a:xfrm>
        </p:spPr>
        <p:txBody>
          <a:bodyPr anchor="ctr">
            <a:normAutofit/>
          </a:bodyPr>
          <a:lstStyle>
            <a:lvl1pPr algn="ctr">
              <a:defRPr sz="4000" spc="30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97462" y="3567953"/>
            <a:ext cx="4997076" cy="610066"/>
          </a:xfrm>
        </p:spPr>
        <p:txBody>
          <a:bodyPr>
            <a:normAutofit/>
          </a:bodyPr>
          <a:lstStyle>
            <a:lvl1pPr marL="0" indent="0" algn="ctr">
              <a:buNone/>
              <a:defRPr sz="2000" spc="30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016" y="983785"/>
            <a:ext cx="8447439" cy="1074828"/>
          </a:xfrm>
        </p:spPr>
        <p:txBody>
          <a:bodyPr>
            <a:normAutofit/>
          </a:bodyPr>
          <a:lstStyle>
            <a:lvl1pPr>
              <a:defRPr sz="4000" spc="300">
                <a:solidFill>
                  <a:schemeClr val="tx2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A4486D74-B37B-F546-968B-4AC3E7616DD3}" type="datetime1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294A09A9-5501-47C1-A89A-A340965A2BE2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582161-389A-C649-9A2B-A16F489BB170}"/>
              </a:ext>
            </a:extLst>
          </p:cNvPr>
          <p:cNvSpPr/>
          <p:nvPr userDrawn="1"/>
        </p:nvSpPr>
        <p:spPr>
          <a:xfrm>
            <a:off x="11504428" y="382772"/>
            <a:ext cx="382772" cy="3827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7AA420-2BBF-AF48-8EF7-EF3CC47451FA}"/>
              </a:ext>
            </a:extLst>
          </p:cNvPr>
          <p:cNvSpPr/>
          <p:nvPr userDrawn="1"/>
        </p:nvSpPr>
        <p:spPr>
          <a:xfrm>
            <a:off x="11504428" y="974442"/>
            <a:ext cx="382772" cy="3827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EDE653-D0BD-314F-B7B9-FD426A4C487F}"/>
              </a:ext>
            </a:extLst>
          </p:cNvPr>
          <p:cNvSpPr/>
          <p:nvPr userDrawn="1"/>
        </p:nvSpPr>
        <p:spPr>
          <a:xfrm>
            <a:off x="11504428" y="1566113"/>
            <a:ext cx="382772" cy="3827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C43E8D-A8CD-974D-B3E2-5B4500E55B0A}"/>
              </a:ext>
            </a:extLst>
          </p:cNvPr>
          <p:cNvSpPr/>
          <p:nvPr userDrawn="1"/>
        </p:nvSpPr>
        <p:spPr>
          <a:xfrm>
            <a:off x="11504428" y="2157783"/>
            <a:ext cx="382772" cy="3827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A540AC-3D9F-5A42-BE59-E7EC044230B4}"/>
              </a:ext>
            </a:extLst>
          </p:cNvPr>
          <p:cNvSpPr/>
          <p:nvPr userDrawn="1"/>
        </p:nvSpPr>
        <p:spPr>
          <a:xfrm>
            <a:off x="11504428" y="2755481"/>
            <a:ext cx="382772" cy="382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70196-45DE-CB4D-A7AC-0610E7A187C3}"/>
              </a:ext>
            </a:extLst>
          </p:cNvPr>
          <p:cNvCxnSpPr/>
          <p:nvPr userDrawn="1"/>
        </p:nvCxnSpPr>
        <p:spPr>
          <a:xfrm flipH="1">
            <a:off x="9211669" y="0"/>
            <a:ext cx="1533832" cy="6091084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A4486D74-B37B-F546-968B-4AC3E7616DD3}" type="datetime1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294A09A9-5501-47C1-A89A-A340965A2BE2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70196-45DE-CB4D-A7AC-0610E7A187C3}"/>
              </a:ext>
            </a:extLst>
          </p:cNvPr>
          <p:cNvCxnSpPr/>
          <p:nvPr userDrawn="1"/>
        </p:nvCxnSpPr>
        <p:spPr>
          <a:xfrm flipH="1">
            <a:off x="9211669" y="0"/>
            <a:ext cx="1533832" cy="6091084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B329649E-3847-4CC6-A84D-56DE76BD1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683" y="879635"/>
            <a:ext cx="6192892" cy="1198179"/>
          </a:xfrm>
          <a:custGeom>
            <a:avLst/>
            <a:gdLst>
              <a:gd name="connsiteX0" fmla="*/ 0 w 6192892"/>
              <a:gd name="connsiteY0" fmla="*/ 0 h 1198179"/>
              <a:gd name="connsiteX1" fmla="*/ 6192892 w 6192892"/>
              <a:gd name="connsiteY1" fmla="*/ 0 h 1198179"/>
              <a:gd name="connsiteX2" fmla="*/ 5947075 w 6192892"/>
              <a:gd name="connsiteY2" fmla="*/ 1198179 h 1198179"/>
              <a:gd name="connsiteX3" fmla="*/ 0 w 6192892"/>
              <a:gd name="connsiteY3" fmla="*/ 1198179 h 1198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92892" h="1198179">
                <a:moveTo>
                  <a:pt x="0" y="0"/>
                </a:moveTo>
                <a:lnTo>
                  <a:pt x="6192892" y="0"/>
                </a:lnTo>
                <a:lnTo>
                  <a:pt x="5947075" y="1198179"/>
                </a:lnTo>
                <a:lnTo>
                  <a:pt x="0" y="119817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228600" anchor="ctr">
            <a:noAutofit/>
          </a:bodyPr>
          <a:lstStyle>
            <a:lvl1pPr algn="l">
              <a:defRPr sz="4000" cap="all" spc="300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E120DB-DDEC-4DDF-8FB4-5C52F8078B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93738" y="2705425"/>
            <a:ext cx="10745787" cy="3273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555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21764" y="2145265"/>
            <a:ext cx="8348472" cy="2363568"/>
          </a:xfrm>
          <a:noFill/>
        </p:spPr>
        <p:txBody>
          <a:bodyPr>
            <a:normAutofit/>
          </a:bodyPr>
          <a:lstStyle>
            <a:lvl1pPr algn="ctr">
              <a:defRPr sz="4000" spc="140" baseline="0">
                <a:solidFill>
                  <a:schemeClr val="tx2"/>
                </a:solidFill>
                <a:latin typeface="Tw Cen MT" panose="020B0602020104020603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A4486D74-B37B-F546-968B-4AC3E7616DD3}" type="datetime1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294A09A9-5501-47C1-A89A-A340965A2BE2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B51AFA9-C4C0-D44A-BE1A-30964CBCFE37}"/>
              </a:ext>
            </a:extLst>
          </p:cNvPr>
          <p:cNvSpPr txBox="1">
            <a:spLocks/>
          </p:cNvSpPr>
          <p:nvPr userDrawn="1"/>
        </p:nvSpPr>
        <p:spPr>
          <a:xfrm>
            <a:off x="970130" y="1879594"/>
            <a:ext cx="1141699" cy="12206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spc="300">
                <a:solidFill>
                  <a:schemeClr val="tx2"/>
                </a:solidFill>
                <a:latin typeface="Tw Cen MT" panose="020B0602020104020603" pitchFamily="34" charset="77"/>
                <a:ea typeface="+mj-ea"/>
                <a:cs typeface="+mj-cs"/>
              </a:defRPr>
            </a:lvl1pPr>
          </a:lstStyle>
          <a:p>
            <a:r>
              <a:rPr lang="en-US" sz="16600" dirty="0">
                <a:solidFill>
                  <a:schemeClr val="accent3">
                    <a:lumMod val="75000"/>
                  </a:schemeClr>
                </a:solidFill>
              </a:rPr>
              <a:t>“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E169998-8E4C-AC45-9496-F3E1D40DD604}"/>
              </a:ext>
            </a:extLst>
          </p:cNvPr>
          <p:cNvSpPr txBox="1">
            <a:spLocks/>
          </p:cNvSpPr>
          <p:nvPr userDrawn="1"/>
        </p:nvSpPr>
        <p:spPr>
          <a:xfrm>
            <a:off x="10408852" y="4443180"/>
            <a:ext cx="1141699" cy="12206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spc="300">
                <a:solidFill>
                  <a:schemeClr val="tx2"/>
                </a:solidFill>
                <a:latin typeface="Tw Cen MT" panose="020B0602020104020603" pitchFamily="34" charset="77"/>
                <a:ea typeface="+mj-ea"/>
                <a:cs typeface="+mj-cs"/>
              </a:defRPr>
            </a:lvl1pPr>
          </a:lstStyle>
          <a:p>
            <a:r>
              <a:rPr lang="en-US" sz="16600" dirty="0">
                <a:solidFill>
                  <a:schemeClr val="accent3">
                    <a:lumMod val="75000"/>
                  </a:schemeClr>
                </a:solidFill>
              </a:rPr>
              <a:t>”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3F62FE2-8018-8846-A38A-108C9B02DF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2738" y="4526051"/>
            <a:ext cx="3727450" cy="515938"/>
          </a:xfrm>
          <a:noFill/>
        </p:spPr>
        <p:txBody>
          <a:bodyPr>
            <a:noAutofit/>
          </a:bodyPr>
          <a:lstStyle>
            <a:lvl1pPr marL="0" indent="0" algn="r">
              <a:buNone/>
              <a:defRPr sz="2000" spc="140" baseline="0">
                <a:solidFill>
                  <a:schemeClr val="tx2"/>
                </a:solidFill>
                <a:latin typeface="Tw Cen MT" panose="020B0602020104020603" pitchFamily="34" charset="77"/>
              </a:defRPr>
            </a:lvl1pPr>
            <a:lvl2pPr marL="457200" indent="0" algn="r">
              <a:buNone/>
              <a:defRPr sz="1800">
                <a:solidFill>
                  <a:schemeClr val="tx2"/>
                </a:solidFill>
                <a:latin typeface="Tw Cen MT" panose="020B0602020104020603" pitchFamily="34" charset="77"/>
              </a:defRPr>
            </a:lvl2pPr>
            <a:lvl3pPr marL="914400" indent="0" algn="r">
              <a:buNone/>
              <a:defRPr sz="1600">
                <a:solidFill>
                  <a:schemeClr val="tx2"/>
                </a:solidFill>
                <a:latin typeface="Tw Cen MT" panose="020B0602020104020603" pitchFamily="34" charset="77"/>
              </a:defRPr>
            </a:lvl3pPr>
            <a:lvl4pPr marL="1371600" indent="0" algn="r">
              <a:buNone/>
              <a:defRPr sz="1400">
                <a:solidFill>
                  <a:schemeClr val="tx2"/>
                </a:solidFill>
                <a:latin typeface="Tw Cen MT" panose="020B0602020104020603" pitchFamily="34" charset="77"/>
              </a:defRPr>
            </a:lvl4pPr>
            <a:lvl5pPr marL="1828800" indent="0" algn="r">
              <a:buNone/>
              <a:defRPr sz="1400">
                <a:solidFill>
                  <a:schemeClr val="tx2"/>
                </a:solidFill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3318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1F428E6-A8A2-E844-9C02-078ED4D9934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fld id="{A4486D74-B37B-F546-968B-4AC3E7616DD3}" type="datetime1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7B76286-63A1-AF4F-B23C-363AA8A847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38044" y="2405063"/>
            <a:ext cx="946150" cy="9445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4F5D22F-DDAB-8A40-B9D8-54ACF9C0E0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00773" y="2498043"/>
            <a:ext cx="2917826" cy="404812"/>
          </a:xfrm>
        </p:spPr>
        <p:txBody>
          <a:bodyPr anchor="b">
            <a:noAutofit/>
          </a:bodyPr>
          <a:lstStyle>
            <a:lvl1pPr marL="0" indent="0">
              <a:buNone/>
              <a:defRPr sz="18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3970178A-7D91-5F40-B3BD-58988D1D235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00773" y="2922586"/>
            <a:ext cx="2917826" cy="404812"/>
          </a:xfrm>
        </p:spPr>
        <p:txBody>
          <a:bodyPr anchor="t">
            <a:noAutofit/>
          </a:bodyPr>
          <a:lstStyle>
            <a:lvl1pPr marL="0" indent="0">
              <a:buNone/>
              <a:defRPr sz="15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16">
            <a:extLst>
              <a:ext uri="{FF2B5EF4-FFF2-40B4-BE49-F238E27FC236}">
                <a16:creationId xmlns:a16="http://schemas.microsoft.com/office/drawing/2014/main" id="{6D61AF1F-6298-744E-B9E2-999EED4A1EC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38044" y="4021592"/>
            <a:ext cx="946150" cy="9445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B409E4EC-6771-344F-AC49-F0493C4E50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200773" y="4114572"/>
            <a:ext cx="2917826" cy="404812"/>
          </a:xfrm>
        </p:spPr>
        <p:txBody>
          <a:bodyPr anchor="b">
            <a:noAutofit/>
          </a:bodyPr>
          <a:lstStyle>
            <a:lvl1pPr marL="0" indent="0">
              <a:buNone/>
              <a:defRPr sz="18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22E21560-0E2C-7E48-882F-77B02B0CE34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200773" y="4539115"/>
            <a:ext cx="2917826" cy="404812"/>
          </a:xfrm>
        </p:spPr>
        <p:txBody>
          <a:bodyPr anchor="t">
            <a:noAutofit/>
          </a:bodyPr>
          <a:lstStyle>
            <a:lvl1pPr marL="0" indent="0">
              <a:buNone/>
              <a:defRPr sz="15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16">
            <a:extLst>
              <a:ext uri="{FF2B5EF4-FFF2-40B4-BE49-F238E27FC236}">
                <a16:creationId xmlns:a16="http://schemas.microsoft.com/office/drawing/2014/main" id="{E38C0995-936E-464D-86FA-9C8847D9C4D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710265" y="2405063"/>
            <a:ext cx="946150" cy="9445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00F264F2-A8BF-BF4E-82E5-457A75FF385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72994" y="2498043"/>
            <a:ext cx="2917826" cy="404812"/>
          </a:xfrm>
        </p:spPr>
        <p:txBody>
          <a:bodyPr anchor="b">
            <a:noAutofit/>
          </a:bodyPr>
          <a:lstStyle>
            <a:lvl1pPr marL="0" indent="0">
              <a:buNone/>
              <a:defRPr sz="18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C969F956-9E58-0C47-8A73-BA937230426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2994" y="2922586"/>
            <a:ext cx="2917826" cy="404812"/>
          </a:xfrm>
        </p:spPr>
        <p:txBody>
          <a:bodyPr anchor="t">
            <a:noAutofit/>
          </a:bodyPr>
          <a:lstStyle>
            <a:lvl1pPr marL="0" indent="0">
              <a:buNone/>
              <a:defRPr sz="15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16">
            <a:extLst>
              <a:ext uri="{FF2B5EF4-FFF2-40B4-BE49-F238E27FC236}">
                <a16:creationId xmlns:a16="http://schemas.microsoft.com/office/drawing/2014/main" id="{3A0B62B7-7680-5D4B-BC6D-4FFA4956151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710265" y="4021592"/>
            <a:ext cx="946150" cy="9445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C664169-B5AF-FB46-AA38-C9DDC1EB8F7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2994" y="4114572"/>
            <a:ext cx="2917826" cy="404812"/>
          </a:xfrm>
        </p:spPr>
        <p:txBody>
          <a:bodyPr anchor="b">
            <a:noAutofit/>
          </a:bodyPr>
          <a:lstStyle>
            <a:lvl1pPr marL="0" indent="0">
              <a:buNone/>
              <a:defRPr sz="18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Text Placeholder 18">
            <a:extLst>
              <a:ext uri="{FF2B5EF4-FFF2-40B4-BE49-F238E27FC236}">
                <a16:creationId xmlns:a16="http://schemas.microsoft.com/office/drawing/2014/main" id="{EB349D7E-9425-EA4B-906F-145652D0079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872994" y="4539115"/>
            <a:ext cx="2917826" cy="404812"/>
          </a:xfrm>
        </p:spPr>
        <p:txBody>
          <a:bodyPr anchor="t">
            <a:noAutofit/>
          </a:bodyPr>
          <a:lstStyle>
            <a:lvl1pPr marL="0" indent="0">
              <a:buNone/>
              <a:defRPr sz="15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E6971742-A7E0-0D4A-AE6E-496FB9EC1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6017" y="978408"/>
            <a:ext cx="8357616" cy="1088136"/>
          </a:xfrm>
        </p:spPr>
        <p:txBody>
          <a:bodyPr anchor="ctr">
            <a:normAutofit/>
          </a:bodyPr>
          <a:lstStyle>
            <a:lvl1pPr algn="l">
              <a:defRPr sz="4000" cap="all" spc="300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849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1F428E6-A8A2-E844-9C02-078ED4D9934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fld id="{A4486D74-B37B-F546-968B-4AC3E7616DD3}" type="datetime1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7B76286-63A1-AF4F-B23C-363AA8A847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38044" y="2159159"/>
            <a:ext cx="923886" cy="922335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4F5D22F-DDAB-8A40-B9D8-54ACF9C0E0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8044" y="3105654"/>
            <a:ext cx="2526566" cy="402336"/>
          </a:xfrm>
        </p:spPr>
        <p:txBody>
          <a:bodyPr lIns="0" anchor="b">
            <a:noAutofit/>
          </a:bodyPr>
          <a:lstStyle>
            <a:lvl1pPr marL="0" indent="0">
              <a:buNone/>
              <a:defRPr sz="16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3970178A-7D91-5F40-B3BD-58988D1D235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8044" y="3483864"/>
            <a:ext cx="2526566" cy="404812"/>
          </a:xfrm>
        </p:spPr>
        <p:txBody>
          <a:bodyPr lIns="0" anchor="t">
            <a:noAutofit/>
          </a:bodyPr>
          <a:lstStyle>
            <a:lvl1pPr marL="0" indent="0">
              <a:buNone/>
              <a:defRPr sz="12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A88DE59-CC76-784E-91CC-86A873E12B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19251" y="2159159"/>
            <a:ext cx="923886" cy="922335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EC7436AA-C631-914A-893C-01BFCB5144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19251" y="3105654"/>
            <a:ext cx="2526566" cy="402336"/>
          </a:xfrm>
        </p:spPr>
        <p:txBody>
          <a:bodyPr lIns="0" anchor="b">
            <a:noAutofit/>
          </a:bodyPr>
          <a:lstStyle>
            <a:lvl1pPr marL="0" indent="0">
              <a:buNone/>
              <a:defRPr sz="16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7D3267A9-41C6-6D41-B94A-AF3A0B8D3C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19251" y="3483864"/>
            <a:ext cx="2526566" cy="404812"/>
          </a:xfrm>
        </p:spPr>
        <p:txBody>
          <a:bodyPr lIns="0" anchor="t">
            <a:noAutofit/>
          </a:bodyPr>
          <a:lstStyle>
            <a:lvl1pPr marL="0" indent="0">
              <a:buNone/>
              <a:defRPr sz="12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Picture Placeholder 16">
            <a:extLst>
              <a:ext uri="{FF2B5EF4-FFF2-40B4-BE49-F238E27FC236}">
                <a16:creationId xmlns:a16="http://schemas.microsoft.com/office/drawing/2014/main" id="{0CA14719-28D1-1245-82ED-C30AEA3FF51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415955" y="2159159"/>
            <a:ext cx="923886" cy="922335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A0F20BEC-0D1F-424C-A708-3CD1B159CB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5955" y="3105654"/>
            <a:ext cx="2526566" cy="402336"/>
          </a:xfrm>
        </p:spPr>
        <p:txBody>
          <a:bodyPr lIns="0" anchor="b">
            <a:noAutofit/>
          </a:bodyPr>
          <a:lstStyle>
            <a:lvl1pPr marL="0" indent="0">
              <a:buNone/>
              <a:defRPr sz="16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1AF30013-E0ED-7F43-83DA-D58BF2C564E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415955" y="3483864"/>
            <a:ext cx="2526566" cy="404812"/>
          </a:xfrm>
        </p:spPr>
        <p:txBody>
          <a:bodyPr lIns="0" anchor="t">
            <a:noAutofit/>
          </a:bodyPr>
          <a:lstStyle>
            <a:lvl1pPr marL="0" indent="0">
              <a:buNone/>
              <a:defRPr sz="12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Picture Placeholder 16">
            <a:extLst>
              <a:ext uri="{FF2B5EF4-FFF2-40B4-BE49-F238E27FC236}">
                <a16:creationId xmlns:a16="http://schemas.microsoft.com/office/drawing/2014/main" id="{6F279F35-215F-8247-9F1E-B98FCFCBDCD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97162" y="2159159"/>
            <a:ext cx="923886" cy="922335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7" name="Text Placeholder 18">
            <a:extLst>
              <a:ext uri="{FF2B5EF4-FFF2-40B4-BE49-F238E27FC236}">
                <a16:creationId xmlns:a16="http://schemas.microsoft.com/office/drawing/2014/main" id="{A61B963F-0880-1E47-A659-7FC76D4D9D5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097162" y="3105654"/>
            <a:ext cx="2526566" cy="402336"/>
          </a:xfrm>
        </p:spPr>
        <p:txBody>
          <a:bodyPr lIns="0" anchor="b">
            <a:noAutofit/>
          </a:bodyPr>
          <a:lstStyle>
            <a:lvl1pPr marL="0" indent="0">
              <a:buNone/>
              <a:defRPr sz="16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Text Placeholder 18">
            <a:extLst>
              <a:ext uri="{FF2B5EF4-FFF2-40B4-BE49-F238E27FC236}">
                <a16:creationId xmlns:a16="http://schemas.microsoft.com/office/drawing/2014/main" id="{50E852F6-B5E8-8B43-801C-1C4F7B19A5C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97162" y="3483864"/>
            <a:ext cx="2526566" cy="404812"/>
          </a:xfrm>
        </p:spPr>
        <p:txBody>
          <a:bodyPr lIns="0" anchor="t">
            <a:noAutofit/>
          </a:bodyPr>
          <a:lstStyle>
            <a:lvl1pPr marL="0" indent="0">
              <a:buNone/>
              <a:defRPr sz="12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16">
            <a:extLst>
              <a:ext uri="{FF2B5EF4-FFF2-40B4-BE49-F238E27FC236}">
                <a16:creationId xmlns:a16="http://schemas.microsoft.com/office/drawing/2014/main" id="{4FA256BD-105F-BE40-B47B-B9E1894250B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8044" y="4198047"/>
            <a:ext cx="923886" cy="922335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0" name="Text Placeholder 18">
            <a:extLst>
              <a:ext uri="{FF2B5EF4-FFF2-40B4-BE49-F238E27FC236}">
                <a16:creationId xmlns:a16="http://schemas.microsoft.com/office/drawing/2014/main" id="{6A4AC0F6-874C-7C4C-9547-94508CE42D0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38044" y="5144542"/>
            <a:ext cx="2526566" cy="402336"/>
          </a:xfrm>
        </p:spPr>
        <p:txBody>
          <a:bodyPr lIns="0" anchor="b">
            <a:noAutofit/>
          </a:bodyPr>
          <a:lstStyle>
            <a:lvl1pPr marL="0" indent="0">
              <a:buNone/>
              <a:defRPr sz="16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EA3CCA23-6E76-8F41-9FED-4DB323AEC85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38044" y="5522976"/>
            <a:ext cx="2526566" cy="404812"/>
          </a:xfrm>
        </p:spPr>
        <p:txBody>
          <a:bodyPr lIns="0" anchor="t">
            <a:noAutofit/>
          </a:bodyPr>
          <a:lstStyle>
            <a:lvl1pPr marL="0" indent="0">
              <a:buNone/>
              <a:defRPr sz="12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16">
            <a:extLst>
              <a:ext uri="{FF2B5EF4-FFF2-40B4-BE49-F238E27FC236}">
                <a16:creationId xmlns:a16="http://schemas.microsoft.com/office/drawing/2014/main" id="{C2654D0F-1EF0-C945-B023-1561C866903C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719251" y="4198047"/>
            <a:ext cx="923886" cy="922335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117D52FF-094D-6749-8A26-B894CEF6ACB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19251" y="5144542"/>
            <a:ext cx="2526566" cy="402336"/>
          </a:xfrm>
        </p:spPr>
        <p:txBody>
          <a:bodyPr lIns="0" anchor="b">
            <a:noAutofit/>
          </a:bodyPr>
          <a:lstStyle>
            <a:lvl1pPr marL="0" indent="0">
              <a:buNone/>
              <a:defRPr sz="16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44" name="Text Placeholder 18">
            <a:extLst>
              <a:ext uri="{FF2B5EF4-FFF2-40B4-BE49-F238E27FC236}">
                <a16:creationId xmlns:a16="http://schemas.microsoft.com/office/drawing/2014/main" id="{0052C3E7-B5A5-E44C-91BD-16DB655583B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19251" y="5522976"/>
            <a:ext cx="2526566" cy="404812"/>
          </a:xfrm>
        </p:spPr>
        <p:txBody>
          <a:bodyPr lIns="0" anchor="t">
            <a:noAutofit/>
          </a:bodyPr>
          <a:lstStyle>
            <a:lvl1pPr marL="0" indent="0">
              <a:buNone/>
              <a:defRPr sz="12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Picture Placeholder 16">
            <a:extLst>
              <a:ext uri="{FF2B5EF4-FFF2-40B4-BE49-F238E27FC236}">
                <a16:creationId xmlns:a16="http://schemas.microsoft.com/office/drawing/2014/main" id="{D4C618F6-4987-274F-8D08-0934922ACA5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955" y="4198047"/>
            <a:ext cx="923886" cy="922335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6" name="Text Placeholder 18">
            <a:extLst>
              <a:ext uri="{FF2B5EF4-FFF2-40B4-BE49-F238E27FC236}">
                <a16:creationId xmlns:a16="http://schemas.microsoft.com/office/drawing/2014/main" id="{04553546-0C16-4843-8655-70FFDC038AC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15955" y="5144542"/>
            <a:ext cx="2526566" cy="402336"/>
          </a:xfrm>
        </p:spPr>
        <p:txBody>
          <a:bodyPr lIns="0" anchor="b">
            <a:noAutofit/>
          </a:bodyPr>
          <a:lstStyle>
            <a:lvl1pPr marL="0" indent="0">
              <a:buNone/>
              <a:defRPr sz="16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0F174D17-C816-804A-BED4-E43623C4668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15955" y="5522976"/>
            <a:ext cx="2526566" cy="404812"/>
          </a:xfrm>
        </p:spPr>
        <p:txBody>
          <a:bodyPr lIns="0" anchor="t">
            <a:noAutofit/>
          </a:bodyPr>
          <a:lstStyle>
            <a:lvl1pPr marL="0" indent="0">
              <a:buNone/>
              <a:defRPr sz="12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Picture Placeholder 16">
            <a:extLst>
              <a:ext uri="{FF2B5EF4-FFF2-40B4-BE49-F238E27FC236}">
                <a16:creationId xmlns:a16="http://schemas.microsoft.com/office/drawing/2014/main" id="{3A5BCDFF-966C-EE4B-B676-0DC4FE521CDB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9097162" y="4198047"/>
            <a:ext cx="923886" cy="922335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9" name="Text Placeholder 18">
            <a:extLst>
              <a:ext uri="{FF2B5EF4-FFF2-40B4-BE49-F238E27FC236}">
                <a16:creationId xmlns:a16="http://schemas.microsoft.com/office/drawing/2014/main" id="{3E877DB1-D772-1B4C-8F31-F2C6ACE01CF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97162" y="5144542"/>
            <a:ext cx="2526566" cy="402336"/>
          </a:xfrm>
        </p:spPr>
        <p:txBody>
          <a:bodyPr lIns="0" anchor="b">
            <a:noAutofit/>
          </a:bodyPr>
          <a:lstStyle>
            <a:lvl1pPr marL="0" indent="0">
              <a:buNone/>
              <a:defRPr sz="16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0" name="Text Placeholder 18">
            <a:extLst>
              <a:ext uri="{FF2B5EF4-FFF2-40B4-BE49-F238E27FC236}">
                <a16:creationId xmlns:a16="http://schemas.microsoft.com/office/drawing/2014/main" id="{BE7B6561-93FC-9B47-B1F2-95F66BC3A85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9097162" y="5522976"/>
            <a:ext cx="2526566" cy="404812"/>
          </a:xfrm>
        </p:spPr>
        <p:txBody>
          <a:bodyPr lIns="0" anchor="t">
            <a:noAutofit/>
          </a:bodyPr>
          <a:lstStyle>
            <a:lvl1pPr marL="0" indent="0">
              <a:buNone/>
              <a:defRPr sz="1200" spc="200" baseline="0">
                <a:solidFill>
                  <a:schemeClr val="bg1"/>
                </a:solidFill>
                <a:latin typeface="Tw Cen MT" panose="020B0602020104020603" pitchFamily="34" charset="77"/>
              </a:defRPr>
            </a:lvl1pPr>
            <a:lvl2pPr marL="457200" indent="0">
              <a:buNone/>
              <a:defRPr>
                <a:latin typeface="Tw Cen MT" panose="020B0602020104020603" pitchFamily="34" charset="77"/>
              </a:defRPr>
            </a:lvl2pPr>
            <a:lvl3pPr marL="914400" indent="0">
              <a:buNone/>
              <a:defRPr>
                <a:latin typeface="Tw Cen MT" panose="020B0602020104020603" pitchFamily="34" charset="77"/>
              </a:defRPr>
            </a:lvl3pPr>
            <a:lvl4pPr marL="1371600" indent="0">
              <a:buNone/>
              <a:defRPr>
                <a:latin typeface="Tw Cen MT" panose="020B0602020104020603" pitchFamily="34" charset="77"/>
              </a:defRPr>
            </a:lvl4pPr>
            <a:lvl5pPr marL="1828800" indent="0">
              <a:buNone/>
              <a:defRPr>
                <a:latin typeface="Tw Cen MT" panose="020B06020201040206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373FEBAB-37BE-6B43-AFCA-653DB9B959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6017" y="1033272"/>
            <a:ext cx="8357616" cy="969264"/>
          </a:xfrm>
        </p:spPr>
        <p:txBody>
          <a:bodyPr anchor="ctr">
            <a:noAutofit/>
          </a:bodyPr>
          <a:lstStyle>
            <a:lvl1pPr algn="l">
              <a:defRPr sz="4000" cap="all" spc="300" baseline="0"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061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308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>
                    <a:lumMod val="60000"/>
                    <a:lumOff val="40000"/>
                  </a:schemeClr>
                </a:solidFill>
                <a:latin typeface="Tw Cen MT" panose="020B0602020104020603" pitchFamily="34" charset="77"/>
              </a:defRPr>
            </a:lvl1pPr>
          </a:lstStyle>
          <a:p>
            <a:fld id="{8BA0ED1B-1813-CA43-9C57-D85969C5BB08}" type="datetime1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spc="50" baseline="0">
                <a:solidFill>
                  <a:schemeClr val="tx2">
                    <a:lumMod val="60000"/>
                    <a:lumOff val="40000"/>
                  </a:schemeClr>
                </a:solidFill>
                <a:latin typeface="Tw Cen MT" panose="020B0602020104020603" pitchFamily="34" charset="77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71342" y="6356350"/>
            <a:ext cx="15396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>
                    <a:lumMod val="60000"/>
                    <a:lumOff val="40000"/>
                  </a:schemeClr>
                </a:solidFill>
                <a:latin typeface="Tw Cen MT" panose="020B0602020104020603" pitchFamily="34" charset="77"/>
              </a:defRPr>
            </a:lvl1pPr>
          </a:lstStyle>
          <a:p>
            <a:fld id="{294A09A9-5501-47C1-A89A-A340965A2BE2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1" r:id="rId4"/>
    <p:sldLayoutId id="2147483654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2" r:id="rId11"/>
    <p:sldLayoutId id="2147483665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ickr.com/photos/aiva/42030009434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oatia-tourist-agency.com/en/gospic-tourist-informatio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roatia-tourist-agency.com/en/gospic-tourist-information" TargetMode="Externa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croatia-tourist-agency.com/en/gospic-tourist-information" TargetMode="External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roatia-tourist-agency.com/en/gospic-tourist-information" TargetMode="Externa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roatia-tourist-agency.com/en/gospic-tourist-information" TargetMode="Externa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EC58393-FADE-4230-9BF7-311D876214B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11400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l="6977" r="23257"/>
          <a:stretch/>
        </p:blipFill>
        <p:spPr>
          <a:xfrm>
            <a:off x="3686175" y="0"/>
            <a:ext cx="8505825" cy="6858000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683" y="879635"/>
            <a:ext cx="7659486" cy="1198178"/>
          </a:xfrm>
        </p:spPr>
        <p:txBody>
          <a:bodyPr wrap="square" anchor="ctr">
            <a:normAutofit/>
          </a:bodyPr>
          <a:lstStyle/>
          <a:p>
            <a:r>
              <a:rPr lang="en-US"/>
              <a:t>Tesla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6016" y="2551819"/>
            <a:ext cx="2952599" cy="1781642"/>
          </a:xfrm>
        </p:spPr>
        <p:txBody>
          <a:bodyPr>
            <a:normAutofit/>
          </a:bodyPr>
          <a:lstStyle/>
          <a:p>
            <a:r>
              <a:rPr lang="en-US" dirty="0"/>
              <a:t>Daniele </a:t>
            </a:r>
            <a:r>
              <a:rPr lang="en-US" dirty="0" err="1"/>
              <a:t>Toniolo</a:t>
            </a:r>
            <a:endParaRPr lang="en-US" dirty="0"/>
          </a:p>
          <a:p>
            <a:r>
              <a:rPr lang="en-US" dirty="0"/>
              <a:t>Aleksei </a:t>
            </a:r>
            <a:r>
              <a:rPr lang="en-US" dirty="0" err="1"/>
              <a:t>Cepach</a:t>
            </a:r>
            <a:r>
              <a:rPr lang="en-US" dirty="0"/>
              <a:t> Belov</a:t>
            </a:r>
          </a:p>
          <a:p>
            <a:r>
              <a:rPr lang="en-US" dirty="0"/>
              <a:t>Federico Peselli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magine 12" descr="Immagine che contiene cilindro, schizzo, bianco e nero, illustrazione&#10;&#10;Descrizione generata automaticamente">
            <a:extLst>
              <a:ext uri="{FF2B5EF4-FFF2-40B4-BE49-F238E27FC236}">
                <a16:creationId xmlns:a16="http://schemas.microsoft.com/office/drawing/2014/main" id="{7074FF15-8E79-194A-5F77-BF7C35757E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698" t="-3483" r="-13659" b="-3483"/>
          <a:stretch/>
        </p:blipFill>
        <p:spPr>
          <a:xfrm>
            <a:off x="3803990" y="0"/>
            <a:ext cx="8510952" cy="6857990"/>
          </a:xfrm>
          <a:custGeom>
            <a:avLst/>
            <a:gdLst>
              <a:gd name="connsiteX0" fmla="*/ 1706880 w 8510952"/>
              <a:gd name="connsiteY0" fmla="*/ 0 h 6858000"/>
              <a:gd name="connsiteX1" fmla="*/ 8510952 w 8510952"/>
              <a:gd name="connsiteY1" fmla="*/ 0 h 6858000"/>
              <a:gd name="connsiteX2" fmla="*/ 8510952 w 8510952"/>
              <a:gd name="connsiteY2" fmla="*/ 6858000 h 6858000"/>
              <a:gd name="connsiteX3" fmla="*/ 0 w 8510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10952" h="6858000">
                <a:moveTo>
                  <a:pt x="1706880" y="0"/>
                </a:moveTo>
                <a:lnTo>
                  <a:pt x="8510952" y="0"/>
                </a:lnTo>
                <a:lnTo>
                  <a:pt x="851095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683" y="879635"/>
            <a:ext cx="6192892" cy="1198179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Tesla coil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6016" y="2551819"/>
            <a:ext cx="2952599" cy="353926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The first prototype of Tesla coil consisted of a glass jar with a cable wound around.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Tesla used it to conduct experiments on X-Ray, phosphorescence, electrotherapy and electrical lightning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EBDAC-D08D-A24B-8EA9-377AF64975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73082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7/5/2024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DE336-91C4-644F-9A64-DC93B220A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PRESENTATION TITLE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CA775-60F7-AF45-8128-48C93DA57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1342" y="6356350"/>
            <a:ext cx="153965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360483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82F1E9F-2A7B-A648-8627-B11C8B85D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1764" y="2145265"/>
            <a:ext cx="8348472" cy="2363568"/>
          </a:xfrm>
        </p:spPr>
        <p:txBody>
          <a:bodyPr>
            <a:normAutofit/>
          </a:bodyPr>
          <a:lstStyle/>
          <a:p>
            <a:r>
              <a:rPr lang="en-US" dirty="0"/>
              <a:t>If you want to find the secrets of the universe, think in terms of energy, frequency, and vibration.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7E546FF-BC20-F14C-920E-68471B7A67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2738" y="4526051"/>
            <a:ext cx="3727450" cy="515938"/>
          </a:xfrm>
        </p:spPr>
        <p:txBody>
          <a:bodyPr/>
          <a:lstStyle/>
          <a:p>
            <a:r>
              <a:rPr lang="en-US" dirty="0"/>
              <a:t>Nikola Tesla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8D80CF-8B32-7944-ADE2-7361CDA24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1342" y="6356350"/>
            <a:ext cx="1539658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560724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A06BBD8-7814-8829-2550-59D65916FF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10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6C6556-74C9-2654-18B3-A61BC1DC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1856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0A901-327F-6067-A265-10D48E7072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Born in Smiljan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89526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A06BBD8-7814-8829-2550-59D65916FF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9237" y="111641"/>
            <a:ext cx="11993525" cy="6634717"/>
          </a:xfr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10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6C6556-74C9-2654-18B3-A61BC1DC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1865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0A901-327F-6067-A265-10D48E7072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Grown in Gospic</a:t>
            </a:r>
          </a:p>
        </p:txBody>
      </p:sp>
    </p:spTree>
    <p:extLst>
      <p:ext uri="{BB962C8B-B14F-4D97-AF65-F5344CB8AC3E}">
        <p14:creationId xmlns:p14="http://schemas.microsoft.com/office/powerpoint/2010/main" val="3820437489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row of beds in a hospital&#10;&#10;Description automatically generated">
            <a:extLst>
              <a:ext uri="{FF2B5EF4-FFF2-40B4-BE49-F238E27FC236}">
                <a16:creationId xmlns:a16="http://schemas.microsoft.com/office/drawing/2014/main" id="{886A78AD-DE82-1DC3-FC5D-771F6B053FF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894" b="5894"/>
          <a:stretch>
            <a:fillRect/>
          </a:stretch>
        </p:blipFill>
        <p:spPr>
          <a:xfrm>
            <a:off x="100013" y="111125"/>
            <a:ext cx="11991975" cy="6635750"/>
          </a:xfr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10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a:blipFill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0C4550E-129E-6F8A-D983-65FD47B31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1875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DC759F4-2C6A-B3E2-0760-CF356BF09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Health issues</a:t>
            </a:r>
            <a:endParaRPr lang="en-US" dirty="0"/>
          </a:p>
          <a:p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E2A90D7-E997-BEB6-DAE4-B4724965ACCF}"/>
              </a:ext>
            </a:extLst>
          </p:cNvPr>
          <p:cNvSpPr txBox="1">
            <a:spLocks/>
          </p:cNvSpPr>
          <p:nvPr/>
        </p:nvSpPr>
        <p:spPr>
          <a:xfrm>
            <a:off x="3749862" y="3720353"/>
            <a:ext cx="4997076" cy="610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300">
                <a:solidFill>
                  <a:schemeClr val="bg1"/>
                </a:solidFill>
                <a:latin typeface="Tw Cen MT" panose="020B0602020104020603" pitchFamily="34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28595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6C6556-74C9-2654-18B3-A61BC1DC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1881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0A901-327F-6067-A265-10D48E7072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Studies in Graz</a:t>
            </a:r>
            <a:endParaRPr lang="en-US" dirty="0"/>
          </a:p>
        </p:txBody>
      </p:sp>
      <p:pic>
        <p:nvPicPr>
          <p:cNvPr id="7" name="Picture Placeholder 6" descr="A large building with a flag on the front">
            <a:extLst>
              <a:ext uri="{FF2B5EF4-FFF2-40B4-BE49-F238E27FC236}">
                <a16:creationId xmlns:a16="http://schemas.microsoft.com/office/drawing/2014/main" id="{774D12E7-4D7C-2F71-3705-94E40B203EB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000"/>
                    </a14:imgEffect>
                  </a14:imgLayer>
                </a14:imgProps>
              </a:ext>
            </a:extLst>
          </a:blip>
          <a:srcRect t="8489" b="8489"/>
          <a:stretch>
            <a:fillRect/>
          </a:stretch>
        </p:blipFill>
        <p:spPr>
          <a:xfrm>
            <a:off x="100013" y="111125"/>
            <a:ext cx="11991975" cy="6635750"/>
          </a:xfr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10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2065292614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6C6556-74C9-2654-18B3-A61BC1DC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1885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0A901-327F-6067-A265-10D48E7072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His subordinate jobs</a:t>
            </a:r>
            <a:endParaRPr lang="en-US" dirty="0"/>
          </a:p>
        </p:txBody>
      </p:sp>
      <p:pic>
        <p:nvPicPr>
          <p:cNvPr id="14" name="Picture Placeholder 13" descr="A group of men sitting in chairs in a room&#10;&#10;Description automatically generated">
            <a:extLst>
              <a:ext uri="{FF2B5EF4-FFF2-40B4-BE49-F238E27FC236}">
                <a16:creationId xmlns:a16="http://schemas.microsoft.com/office/drawing/2014/main" id="{4183644C-3B0C-0E23-F8A5-59EDDFBC79B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8807" r="8807"/>
          <a:stretch>
            <a:fillRect/>
          </a:stretch>
        </p:blipFill>
        <p:spPr>
          <a:xfrm>
            <a:off x="100013" y="111125"/>
            <a:ext cx="11991975" cy="6635750"/>
          </a:xfr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10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3131454856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6C6556-74C9-2654-18B3-A61BC1DC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1943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0A901-327F-6067-A265-10D48E7072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His personal work and death</a:t>
            </a:r>
            <a:endParaRPr lang="en-US" dirty="0"/>
          </a:p>
        </p:txBody>
      </p:sp>
      <p:pic>
        <p:nvPicPr>
          <p:cNvPr id="7" name="Picture Placeholder 6" descr="A person sitting in a chair with lightning coming out of his head&#10;&#10;Description automatically generated">
            <a:extLst>
              <a:ext uri="{FF2B5EF4-FFF2-40B4-BE49-F238E27FC236}">
                <a16:creationId xmlns:a16="http://schemas.microsoft.com/office/drawing/2014/main" id="{5F45D8B9-80CD-A49B-DAB6-F998D8FA180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541" b="7541"/>
          <a:stretch>
            <a:fillRect/>
          </a:stretch>
        </p:blipFill>
        <p:spPr>
          <a:xfrm>
            <a:off x="100013" y="111125"/>
            <a:ext cx="11991975" cy="6635750"/>
          </a:xfr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10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1853714094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egnaposto immagine 16" descr="Immagine che contiene schermata, linea&#10;&#10;Descrizione generata automaticamente">
            <a:extLst>
              <a:ext uri="{FF2B5EF4-FFF2-40B4-BE49-F238E27FC236}">
                <a16:creationId xmlns:a16="http://schemas.microsoft.com/office/drawing/2014/main" id="{367127FA-8AB4-304D-BB01-642E8D08E8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073" t="-37405" r="41304" b="-21179"/>
          <a:stretch/>
        </p:blipFill>
        <p:spPr>
          <a:xfrm>
            <a:off x="3680749" y="-127315"/>
            <a:ext cx="8046648" cy="6857990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4603" y="891209"/>
            <a:ext cx="6192892" cy="1198179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Alternating current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529" y="2427526"/>
            <a:ext cx="2952599" cy="353926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Alternating current periodically reverse direction, following a sinusoidal trend.</a:t>
            </a:r>
          </a:p>
          <a:p>
            <a:endParaRPr lang="en-US" dirty="0"/>
          </a:p>
          <a:p>
            <a:r>
              <a:rPr lang="en-US" dirty="0"/>
              <a:t>It’s used very often because it’s easier to transport than the direct current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822110A-808C-BA40-BC53-C55C8902FA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73082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7/5/2024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C1CCDE4-99E4-8946-AE19-559EE78A7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3AC2372-63EE-2148-9148-A947101C2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1342" y="6356350"/>
            <a:ext cx="153965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9AAED4B-058D-1302-29F9-6D7D13BA40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5631" t="-2047" r="-1651" b="-807"/>
          <a:stretch/>
        </p:blipFill>
        <p:spPr>
          <a:xfrm>
            <a:off x="3681047" y="10"/>
            <a:ext cx="8510952" cy="6857990"/>
          </a:xfrm>
          <a:custGeom>
            <a:avLst/>
            <a:gdLst>
              <a:gd name="connsiteX0" fmla="*/ 1706880 w 8510952"/>
              <a:gd name="connsiteY0" fmla="*/ 0 h 6858000"/>
              <a:gd name="connsiteX1" fmla="*/ 8510952 w 8510952"/>
              <a:gd name="connsiteY1" fmla="*/ 0 h 6858000"/>
              <a:gd name="connsiteX2" fmla="*/ 8510952 w 8510952"/>
              <a:gd name="connsiteY2" fmla="*/ 6858000 h 6858000"/>
              <a:gd name="connsiteX3" fmla="*/ 0 w 8510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10952" h="6858000">
                <a:moveTo>
                  <a:pt x="1706880" y="0"/>
                </a:moveTo>
                <a:lnTo>
                  <a:pt x="8510952" y="0"/>
                </a:lnTo>
                <a:lnTo>
                  <a:pt x="851095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416648"/>
            <a:ext cx="4746585" cy="1198179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Three-phase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24" y="2031465"/>
            <a:ext cx="2952599" cy="353926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The three-phase system is the most used for AC production and distribution worldwide.</a:t>
            </a:r>
          </a:p>
          <a:p>
            <a:endParaRPr lang="en-US" dirty="0"/>
          </a:p>
          <a:p>
            <a:r>
              <a:rPr lang="en-US" dirty="0"/>
              <a:t>This arrangement ensures a balanced distribution of electrical power.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EBDAC-D08D-A24B-8EA9-377AF64975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73082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7/5/2024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DE336-91C4-644F-9A64-DC93B220A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PRESENTATION TITLE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CA775-60F7-AF45-8128-48C93DA57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1342" y="6356350"/>
            <a:ext cx="153965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Creative Red 1">
      <a:dk1>
        <a:srgbClr val="000000"/>
      </a:dk1>
      <a:lt1>
        <a:srgbClr val="FFFFFF"/>
      </a:lt1>
      <a:dk2>
        <a:srgbClr val="3A3A3A"/>
      </a:dk2>
      <a:lt2>
        <a:srgbClr val="E7E6E6"/>
      </a:lt2>
      <a:accent1>
        <a:srgbClr val="632423"/>
      </a:accent1>
      <a:accent2>
        <a:srgbClr val="B51200"/>
      </a:accent2>
      <a:accent3>
        <a:srgbClr val="FD1B17"/>
      </a:accent3>
      <a:accent4>
        <a:srgbClr val="F9EBE5"/>
      </a:accent4>
      <a:accent5>
        <a:srgbClr val="03C9C6"/>
      </a:accent5>
      <a:accent6>
        <a:srgbClr val="01B9D1"/>
      </a:accent6>
      <a:hlink>
        <a:srgbClr val="0563C1"/>
      </a:hlink>
      <a:folHlink>
        <a:srgbClr val="954F72"/>
      </a:folHlink>
    </a:clrScheme>
    <a:fontScheme name="Custom 76">
      <a:majorFont>
        <a:latin typeface="Bahnschrif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eative Red_Win32_AP_v3" id="{489718BF-5BA9-42DA-9832-0D6458117CDF}" vid="{B56DAA54-D084-4F49-84BA-6965B108C56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EBF5AB24706B147B4FE6E3F7762893D" ma:contentTypeVersion="17" ma:contentTypeDescription="Creare un nuovo documento." ma:contentTypeScope="" ma:versionID="4899e010d04795e8fa25ad104c5c1e0c">
  <xsd:schema xmlns:xsd="http://www.w3.org/2001/XMLSchema" xmlns:xs="http://www.w3.org/2001/XMLSchema" xmlns:p="http://schemas.microsoft.com/office/2006/metadata/properties" xmlns:ns3="c8946d9d-8c52-4335-8534-8b25a07dd2b1" xmlns:ns4="4ef9cf03-1b70-4fb1-88f2-8cf0ecd196b9" targetNamespace="http://schemas.microsoft.com/office/2006/metadata/properties" ma:root="true" ma:fieldsID="1f24b3666067bd57c3dcef798e519b20" ns3:_="" ns4:_="">
    <xsd:import namespace="c8946d9d-8c52-4335-8534-8b25a07dd2b1"/>
    <xsd:import namespace="4ef9cf03-1b70-4fb1-88f2-8cf0ecd196b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_activity" minOccurs="0"/>
                <xsd:element ref="ns3:MediaServiceObjectDetectorVersions" minOccurs="0"/>
                <xsd:element ref="ns3:MediaLengthInSeconds" minOccurs="0"/>
                <xsd:element ref="ns3:MediaServiceSystemTag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946d9d-8c52-4335-8534-8b25a07dd2b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4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f9cf03-1b70-4fb1-88f2-8cf0ecd196b9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c8946d9d-8c52-4335-8534-8b25a07dd2b1" xsi:nil="true"/>
    <_activity xmlns="c8946d9d-8c52-4335-8534-8b25a07dd2b1" xsi:nil="true"/>
  </documentManagement>
</p:properties>
</file>

<file path=customXml/itemProps1.xml><?xml version="1.0" encoding="utf-8"?>
<ds:datastoreItem xmlns:ds="http://schemas.openxmlformats.org/officeDocument/2006/customXml" ds:itemID="{A17C43AC-5FDF-4B28-BF44-31931A905F7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946d9d-8c52-4335-8534-8b25a07dd2b1"/>
    <ds:schemaRef ds:uri="4ef9cf03-1b70-4fb1-88f2-8cf0ecd196b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1B13BD-E781-417A-B53F-0EDDA23B05B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32BC193-1E5D-42CA-92FB-CB15BBE1F56A}">
  <ds:schemaRefs>
    <ds:schemaRef ds:uri="http://schemas.microsoft.com/office/2006/metadata/properties"/>
    <ds:schemaRef ds:uri="4ef9cf03-1b70-4fb1-88f2-8cf0ecd196b9"/>
    <ds:schemaRef ds:uri="http://schemas.microsoft.com/office/2006/documentManagement/types"/>
    <ds:schemaRef ds:uri="http://www.w3.org/XML/1998/namespace"/>
    <ds:schemaRef ds:uri="c8946d9d-8c52-4335-8534-8b25a07dd2b1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Creative perspective presentation</Template>
  <TotalTime>118</TotalTime>
  <Words>156</Words>
  <Application>Microsoft Office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6" baseType="lpstr">
      <vt:lpstr>Arial</vt:lpstr>
      <vt:lpstr>Bahnschrift</vt:lpstr>
      <vt:lpstr>Calibri</vt:lpstr>
      <vt:lpstr>Tw Cen MT</vt:lpstr>
      <vt:lpstr>Office Theme</vt:lpstr>
      <vt:lpstr>Tesla</vt:lpstr>
      <vt:lpstr>1856</vt:lpstr>
      <vt:lpstr>1865</vt:lpstr>
      <vt:lpstr>1875</vt:lpstr>
      <vt:lpstr>1881</vt:lpstr>
      <vt:lpstr>1885</vt:lpstr>
      <vt:lpstr>1943</vt:lpstr>
      <vt:lpstr>Alternating current</vt:lpstr>
      <vt:lpstr>Three-phase </vt:lpstr>
      <vt:lpstr>Tesla coil </vt:lpstr>
      <vt:lpstr>If you want to find the secrets of the universe, think in terms of energy, frequency, and vibration.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Tesla</dc:title>
  <dc:creator>Toniolo Daniele</dc:creator>
  <cp:lastModifiedBy>Peselli Federico</cp:lastModifiedBy>
  <cp:revision>6</cp:revision>
  <dcterms:created xsi:type="dcterms:W3CDTF">2024-05-07T16:26:54Z</dcterms:created>
  <dcterms:modified xsi:type="dcterms:W3CDTF">2024-05-07T18:37:42Z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0x0101008EBF5AB24706B147B4FE6E3F7762893D</vt:lpwstr>
  </property>
</Properties>
</file>